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331" r:id="rId4"/>
    <p:sldId id="332" r:id="rId5"/>
    <p:sldId id="333" r:id="rId6"/>
    <p:sldId id="320" r:id="rId7"/>
    <p:sldId id="321" r:id="rId8"/>
    <p:sldId id="322" r:id="rId9"/>
    <p:sldId id="323" r:id="rId10"/>
    <p:sldId id="324" r:id="rId11"/>
    <p:sldId id="325" r:id="rId12"/>
    <p:sldId id="326" r:id="rId13"/>
    <p:sldId id="327" r:id="rId14"/>
    <p:sldId id="328" r:id="rId15"/>
    <p:sldId id="318" r:id="rId16"/>
    <p:sldId id="33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github.com/soyuztechnologies/NvidiaAoHTraining/blob/master/ABAP%20on%20HANA/Day%208/SQL%20Script%20Bas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help.sap.com/viewer/de2486ee947e43e684d39702027f8a94/2.0.05/en-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 xmlns:a16="http://schemas.microsoft.com/office/drawing/2014/main"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15685"/>
            <a:ext cx="7964159" cy="3170099"/>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Concept of  Delivery </a:t>
            </a:r>
            <a:r>
              <a:rPr lang="en-US" sz="2000" dirty="0" smtClean="0">
                <a:solidFill>
                  <a:schemeClr val="bg1"/>
                </a:solidFill>
              </a:rPr>
              <a:t>Unit</a:t>
            </a:r>
          </a:p>
          <a:p>
            <a:pPr marL="285750" lvl="0" indent="-285750">
              <a:buFont typeface="Arial" panose="020B0604020202020204" pitchFamily="34" charset="0"/>
              <a:buChar char="•"/>
            </a:pPr>
            <a:r>
              <a:rPr lang="en-US" sz="2000" dirty="0">
                <a:solidFill>
                  <a:schemeClr val="bg1"/>
                </a:solidFill>
              </a:rPr>
              <a:t>C</a:t>
            </a:r>
            <a:r>
              <a:rPr lang="en-US" sz="2000" dirty="0" smtClean="0">
                <a:solidFill>
                  <a:schemeClr val="bg1"/>
                </a:solidFill>
              </a:rPr>
              <a:t>onsume </a:t>
            </a:r>
            <a:r>
              <a:rPr lang="en-US" sz="2000" dirty="0">
                <a:solidFill>
                  <a:schemeClr val="bg1"/>
                </a:solidFill>
              </a:rPr>
              <a:t>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smtClean="0">
                <a:solidFill>
                  <a:schemeClr val="bg1"/>
                </a:solidFill>
              </a:rPr>
              <a:t>ADBC ( ABAP Database Connectivity )</a:t>
            </a:r>
          </a:p>
          <a:p>
            <a:pPr marL="895243" lvl="1" indent="-285750">
              <a:buFont typeface="Wingdings" panose="05000000000000000000" pitchFamily="2" charset="2"/>
              <a:buChar char="Ø"/>
            </a:pPr>
            <a:r>
              <a:rPr lang="en-US" sz="2000" dirty="0">
                <a:solidFill>
                  <a:schemeClr val="bg1"/>
                </a:solidFill>
              </a:rPr>
              <a:t>V</a:t>
            </a:r>
            <a:r>
              <a:rPr lang="en-US" sz="2000" dirty="0" smtClean="0">
                <a:solidFill>
                  <a:schemeClr val="bg1"/>
                </a:solidFill>
              </a:rPr>
              <a:t>iew </a:t>
            </a:r>
            <a:r>
              <a:rPr lang="en-US" sz="2000" dirty="0">
                <a:solidFill>
                  <a:schemeClr val="bg1"/>
                </a:solidFill>
              </a:rPr>
              <a:t>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2245883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836642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a:t>
            </a:r>
            <a:r>
              <a:rPr lang="en-US" sz="1800" dirty="0" smtClean="0">
                <a:solidFill>
                  <a:schemeClr val="bg1"/>
                </a:solidFill>
              </a:rPr>
              <a:t>handling</a:t>
            </a:r>
          </a:p>
          <a:p>
            <a:endParaRPr lang="en-US" sz="1800" dirty="0">
              <a:solidFill>
                <a:schemeClr val="bg1"/>
              </a:solidFill>
            </a:endParaRPr>
          </a:p>
          <a:p>
            <a:r>
              <a:rPr lang="en-US" sz="1800" dirty="0" smtClean="0">
                <a:solidFill>
                  <a:schemeClr val="bg1"/>
                </a:solidFill>
              </a:rPr>
              <a:t>Exercise </a:t>
            </a:r>
            <a:br>
              <a:rPr lang="en-US" sz="1800" dirty="0" smtClean="0">
                <a:solidFill>
                  <a:schemeClr val="bg1"/>
                </a:solidFill>
              </a:rPr>
            </a:br>
            <a:r>
              <a:rPr lang="en-US" sz="1800" dirty="0" smtClean="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3448383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9705</TotalTime>
  <Words>1026</Words>
  <Application>Microsoft Office PowerPoint</Application>
  <PresentationFormat>Custom</PresentationFormat>
  <Paragraphs>242</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Concept of Delivery Unit</vt:lpstr>
      <vt:lpstr>Method’s to Consume HANA Objects </vt:lpstr>
      <vt:lpstr>ABAP Database Connectivity ( ADBC )  </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274</cp:revision>
  <dcterms:created xsi:type="dcterms:W3CDTF">2013-09-12T13:05:01Z</dcterms:created>
  <dcterms:modified xsi:type="dcterms:W3CDTF">2021-10-27T11:11:57Z</dcterms:modified>
</cp:coreProperties>
</file>